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4" r:id="rId11"/>
    <p:sldId id="275" r:id="rId12"/>
    <p:sldId id="279" r:id="rId13"/>
    <p:sldId id="269" r:id="rId14"/>
    <p:sldId id="268" r:id="rId15"/>
    <p:sldId id="276" r:id="rId16"/>
    <p:sldId id="277" r:id="rId17"/>
    <p:sldId id="278" r:id="rId18"/>
    <p:sldId id="271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6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995C-CA7B-44B0-BA7E-7B5AE80B34AC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549F-FC7E-43E2-A829-7D2CDA5FD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0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4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6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7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549F-FC7E-43E2-A829-7D2CDA5FD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4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5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48CA-24A7-4374-9B84-79A82B532CB1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FF59-871B-410C-895A-FE389149C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2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" y="-226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Using Folders and Documents</a:t>
            </a:r>
            <a:br>
              <a:rPr lang="en-US" dirty="0" smtClean="0"/>
            </a:br>
            <a:r>
              <a:rPr lang="en-US" dirty="0" smtClean="0"/>
              <a:t> in the SkyDrive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541" y="4953000"/>
            <a:ext cx="6400800" cy="1219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Debbie Schweitzer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Debbie.schweitzer@jefferson.kyschools.us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1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2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5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6197816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59436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467600" y="5562600"/>
            <a:ext cx="1066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3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4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20" b="83044"/>
          <a:stretch/>
        </p:blipFill>
        <p:spPr bwMode="auto">
          <a:xfrm>
            <a:off x="1676400" y="1143000"/>
            <a:ext cx="5791199" cy="512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391400" y="1676400"/>
            <a:ext cx="1600200" cy="3886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Excel and OneNote can be edited at the same time online with others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Word and PowerPoint must use the full program before it can be edited at the same time as others.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7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67600" y="1600200"/>
            <a:ext cx="1447800" cy="449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91400" y="1676400"/>
            <a:ext cx="16002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58</Words>
  <Application>Microsoft Office PowerPoint</Application>
  <PresentationFormat>On-screen Show (4:3)</PresentationFormat>
  <Paragraphs>25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Using Folders and Documents  in the SkyDrive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Folders and Documents  in the Skydrive</dc:title>
  <dc:creator>owner</dc:creator>
  <cp:lastModifiedBy>owner</cp:lastModifiedBy>
  <cp:revision>6</cp:revision>
  <cp:lastPrinted>2012-03-09T10:38:55Z</cp:lastPrinted>
  <dcterms:created xsi:type="dcterms:W3CDTF">2012-03-09T09:08:38Z</dcterms:created>
  <dcterms:modified xsi:type="dcterms:W3CDTF">2012-03-09T10:39:16Z</dcterms:modified>
</cp:coreProperties>
</file>